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62" r:id="rId4"/>
    <p:sldId id="264" r:id="rId5"/>
    <p:sldId id="280" r:id="rId6"/>
    <p:sldId id="281" r:id="rId7"/>
    <p:sldId id="275" r:id="rId8"/>
    <p:sldId id="265" r:id="rId9"/>
    <p:sldId id="276" r:id="rId10"/>
    <p:sldId id="266" r:id="rId11"/>
    <p:sldId id="278" r:id="rId12"/>
    <p:sldId id="277" r:id="rId13"/>
    <p:sldId id="267" r:id="rId14"/>
    <p:sldId id="279" r:id="rId15"/>
    <p:sldId id="272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FF9900"/>
    <a:srgbClr val="D99B01"/>
    <a:srgbClr val="FF66CC"/>
    <a:srgbClr val="FF67AC"/>
    <a:srgbClr val="CC0099"/>
    <a:srgbClr val="FFDC47"/>
    <a:srgbClr val="5EEC3C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 autoAdjust="0"/>
    <p:restoredTop sz="90000" autoAdjust="0"/>
  </p:normalViewPr>
  <p:slideViewPr>
    <p:cSldViewPr>
      <p:cViewPr varScale="1">
        <p:scale>
          <a:sx n="86" d="100"/>
          <a:sy n="86" d="100"/>
        </p:scale>
        <p:origin x="588" y="-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DCE91-249B-42C5-A53C-DFEB7302D67D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32B72-E650-4EBF-B061-7A5EE338D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2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32B72-E650-4EBF-B061-7A5EE338DC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7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502815"/>
            <a:ext cx="8246070" cy="138382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877160"/>
            <a:ext cx="8246070" cy="61082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17361986-CE10-4E38-AC46-77515B554C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206799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281175"/>
            <a:ext cx="5802790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198559"/>
            <a:ext cx="5802790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80822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39745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80822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39745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6100-0C2F-486A-882B-DD1D08032493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Widart/laravel-module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bootstrapmade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lte.io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dularcode.io/modular-admin-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4328" y="684496"/>
            <a:ext cx="7015340" cy="92570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dobe Devanagari" panose="02040503050201020203" pitchFamily="18" charset="0"/>
              </a:rPr>
              <a:t>Researching Project IoT Platform using Laravel and Mobile App 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dobe Devanagari" panose="02040503050201020203" pitchFamily="18" charset="0"/>
            </a:endParaRPr>
          </a:p>
        </p:txBody>
      </p:sp>
      <p:sp>
        <p:nvSpPr>
          <p:cNvPr id="4" name="Google Shape;136;p28">
            <a:extLst>
              <a:ext uri="{FF2B5EF4-FFF2-40B4-BE49-F238E27FC236}">
                <a16:creationId xmlns:a16="http://schemas.microsoft.com/office/drawing/2014/main" id="{9AD4BCF6-D7A5-4085-9D0F-884BF5ED03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28720" y="3487980"/>
            <a:ext cx="4123034" cy="760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Lecturer: Mr. HEL Chanthan</a:t>
            </a:r>
          </a:p>
          <a:p>
            <a:pPr marL="0" lvl="0" indent="0" algn="l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Prepared by Mr. VANNAK Sovannroth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02C012-C1DE-4146-A432-6B62DD06628E}"/>
              </a:ext>
            </a:extLst>
          </p:cNvPr>
          <p:cNvSpPr/>
          <p:nvPr/>
        </p:nvSpPr>
        <p:spPr>
          <a:xfrm>
            <a:off x="3993475" y="4404210"/>
            <a:ext cx="1157048" cy="376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206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2019-2020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D397DD-298E-4AF6-BEDA-B580E1E2D16E}"/>
              </a:ext>
            </a:extLst>
          </p:cNvPr>
          <p:cNvSpPr txBox="1">
            <a:spLocks/>
          </p:cNvSpPr>
          <p:nvPr/>
        </p:nvSpPr>
        <p:spPr>
          <a:xfrm>
            <a:off x="2205070" y="1765518"/>
            <a:ext cx="4733855" cy="7730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oper Black" panose="0208090404030B020404" pitchFamily="18" charset="0"/>
              </a:rPr>
              <a:t>‘ Week3 Report ’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A8864F66-D5CC-40DC-96E4-99E82B83ADA6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C54D1-EC29-4C42-9454-18BFC13F5210}"/>
              </a:ext>
            </a:extLst>
          </p:cNvPr>
          <p:cNvSpPr txBox="1"/>
          <p:nvPr/>
        </p:nvSpPr>
        <p:spPr>
          <a:xfrm>
            <a:off x="1212490" y="219620"/>
            <a:ext cx="2977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Running Server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B8C708-91D3-45C3-849E-3F344EBA3A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90" y="1082876"/>
            <a:ext cx="6719020" cy="37794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C1F41B-A225-46F4-B9F3-482725B95F61}"/>
              </a:ext>
            </a:extLst>
          </p:cNvPr>
          <p:cNvSpPr txBox="1"/>
          <p:nvPr/>
        </p:nvSpPr>
        <p:spPr>
          <a:xfrm>
            <a:off x="2510483" y="681285"/>
            <a:ext cx="3893978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Using command: ‘php artisan serve’ for running server. </a:t>
            </a:r>
          </a:p>
        </p:txBody>
      </p:sp>
    </p:spTree>
    <p:extLst>
      <p:ext uri="{BB962C8B-B14F-4D97-AF65-F5344CB8AC3E}">
        <p14:creationId xmlns:p14="http://schemas.microsoft.com/office/powerpoint/2010/main" val="848355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D1E749CE-D459-475A-8E55-DFB199CB219F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AB875F-B61D-423A-ACB4-1EA8653DE28F}"/>
              </a:ext>
            </a:extLst>
          </p:cNvPr>
          <p:cNvSpPr txBox="1"/>
          <p:nvPr/>
        </p:nvSpPr>
        <p:spPr>
          <a:xfrm>
            <a:off x="1059786" y="128470"/>
            <a:ext cx="44284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Database MySQL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8448C8-80DA-420B-8535-DDB2E8D19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3" y="586585"/>
            <a:ext cx="7177134" cy="427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8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FCF92-E673-4B57-A53C-EAAE238E9D14}"/>
              </a:ext>
            </a:extLst>
          </p:cNvPr>
          <p:cNvSpPr txBox="1"/>
          <p:nvPr/>
        </p:nvSpPr>
        <p:spPr>
          <a:xfrm>
            <a:off x="754374" y="128470"/>
            <a:ext cx="7482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400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Laravel Module for Backend and Front-End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50" name="Slide Number Placeholder 8">
            <a:extLst>
              <a:ext uri="{FF2B5EF4-FFF2-40B4-BE49-F238E27FC236}">
                <a16:creationId xmlns:a16="http://schemas.microsoft.com/office/drawing/2014/main" id="{FA053A7E-2C94-4820-A307-C947F66A1F36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B130D-450B-445D-A01D-A7ACFF8DCDFC}"/>
              </a:ext>
            </a:extLst>
          </p:cNvPr>
          <p:cNvSpPr txBox="1"/>
          <p:nvPr/>
        </p:nvSpPr>
        <p:spPr>
          <a:xfrm>
            <a:off x="1212490" y="59013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https://github.com/nWidart/laravel-modules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04C0-DB02-4C65-91C9-19F5D0CAEE84}"/>
              </a:ext>
            </a:extLst>
          </p:cNvPr>
          <p:cNvSpPr txBox="1"/>
          <p:nvPr/>
        </p:nvSpPr>
        <p:spPr>
          <a:xfrm>
            <a:off x="1136136" y="1197405"/>
            <a:ext cx="6719020" cy="35394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Stage1 Run command: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composer require nwidart/laravel-modules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php artisan vendor:publish --provider="Nwidart\Modules\LaravelModulesServiceProvider"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Stage2 add  "Modules\\": "Modules/“ in file composer.json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{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    "autoload": {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         "psr-4": {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               "App\\": "app/",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               </a:t>
            </a:r>
            <a:r>
              <a:rPr lang="en-US" sz="1400" dirty="0">
                <a:highlight>
                  <a:srgbClr val="00FFFF"/>
                </a:highlight>
                <a:latin typeface="Adobe Devanagari" panose="02040503050201020203" pitchFamily="18" charset="0"/>
                <a:cs typeface="Adobe Devanagari" panose="02040503050201020203" pitchFamily="18" charset="0"/>
              </a:rPr>
              <a:t>"Modules\\": "Modules/"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          }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     }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}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composer dump-autoload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Stape3 make module for Backend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php artisan module:make </a:t>
            </a:r>
            <a:r>
              <a:rPr lang="en-US" sz="1400" dirty="0">
                <a:highlight>
                  <a:srgbClr val="00FFFF"/>
                </a:highlight>
                <a:latin typeface="Adobe Devanagari" panose="02040503050201020203" pitchFamily="18" charset="0"/>
                <a:cs typeface="Adobe Devanagari" panose="02040503050201020203" pitchFamily="18" charset="0"/>
              </a:rPr>
              <a:t>Admin</a:t>
            </a:r>
          </a:p>
          <a:p>
            <a:endParaRPr lang="en-US" sz="1400" dirty="0">
              <a:highlight>
                <a:srgbClr val="00FFFF"/>
              </a:highligh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782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43F19697-5E4B-4DDD-A881-4BE5ADEF38E0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87F1DF-7301-4B76-8351-807C1F531D16}"/>
              </a:ext>
            </a:extLst>
          </p:cNvPr>
          <p:cNvSpPr txBox="1"/>
          <p:nvPr/>
        </p:nvSpPr>
        <p:spPr>
          <a:xfrm>
            <a:off x="1196306" y="73019"/>
            <a:ext cx="2290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Module for Backend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871100-FC5C-4036-8A52-5D6E05CD4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69" y="504772"/>
            <a:ext cx="6569462" cy="44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41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8">
            <a:extLst>
              <a:ext uri="{FF2B5EF4-FFF2-40B4-BE49-F238E27FC236}">
                <a16:creationId xmlns:a16="http://schemas.microsoft.com/office/drawing/2014/main" id="{1968BD83-5015-47F8-B1E2-14F5897C25A9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C1F00-3DE1-4DAF-9B21-34A65809FC75}"/>
              </a:ext>
            </a:extLst>
          </p:cNvPr>
          <p:cNvSpPr txBox="1"/>
          <p:nvPr/>
        </p:nvSpPr>
        <p:spPr>
          <a:xfrm>
            <a:off x="1212490" y="54641"/>
            <a:ext cx="2595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Module for </a:t>
            </a:r>
            <a:r>
              <a:rPr lang="en-US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Front-End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A68DEB-E394-4254-80DD-284563D79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90" y="542950"/>
            <a:ext cx="6719020" cy="43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9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2C6E-7B93-46A0-BC07-45C4F7DCFD55}"/>
              </a:ext>
            </a:extLst>
          </p:cNvPr>
          <p:cNvSpPr txBox="1">
            <a:spLocks/>
          </p:cNvSpPr>
          <p:nvPr/>
        </p:nvSpPr>
        <p:spPr>
          <a:xfrm flipH="1">
            <a:off x="1974150" y="150281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US" sz="6600" kern="0" dirty="0">
                <a:solidFill>
                  <a:srgbClr val="4472C4">
                    <a:lumMod val="60000"/>
                    <a:lumOff val="40000"/>
                  </a:srgbClr>
                </a:solidFill>
                <a:latin typeface="Bookman Old Style" panose="020506040505050202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1372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3;p29">
            <a:extLst>
              <a:ext uri="{FF2B5EF4-FFF2-40B4-BE49-F238E27FC236}">
                <a16:creationId xmlns:a16="http://schemas.microsoft.com/office/drawing/2014/main" id="{F169BFFA-77C7-4587-BB5A-D01A16786EE3}"/>
              </a:ext>
            </a:extLst>
          </p:cNvPr>
          <p:cNvSpPr txBox="1">
            <a:spLocks/>
          </p:cNvSpPr>
          <p:nvPr/>
        </p:nvSpPr>
        <p:spPr>
          <a:xfrm>
            <a:off x="907080" y="682582"/>
            <a:ext cx="7024430" cy="43257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Planning for First Month.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Wampserver for running phpMyAdmin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Bootstrap Template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For Front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-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For Backend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Laravel for Project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Running Server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Database MySQL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Laravel Module for Backend and Front-End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Module for Backend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Module for Front-End</a:t>
            </a:r>
          </a:p>
          <a:p>
            <a:pPr lvl="1">
              <a:buFont typeface="Wingdings" panose="05000000000000000000" pitchFamily="2" charset="2"/>
              <a:buChar char="Ø"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3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0" indent="0">
              <a:buNone/>
            </a:pPr>
            <a:endParaRPr 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itchFamily="34" charset="0"/>
              <a:buNone/>
            </a:pPr>
            <a:endParaRPr 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Google Shape;144;p29">
            <a:extLst>
              <a:ext uri="{FF2B5EF4-FFF2-40B4-BE49-F238E27FC236}">
                <a16:creationId xmlns:a16="http://schemas.microsoft.com/office/drawing/2014/main" id="{14FC21CB-6C46-4088-BFF2-7D33B16F3228}"/>
              </a:ext>
            </a:extLst>
          </p:cNvPr>
          <p:cNvSpPr txBox="1">
            <a:spLocks/>
          </p:cNvSpPr>
          <p:nvPr/>
        </p:nvSpPr>
        <p:spPr>
          <a:xfrm>
            <a:off x="1976015" y="58889"/>
            <a:ext cx="1832460" cy="7028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Outline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EE5C4FD-28CC-4536-8994-3DB2A5F82295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01</a:t>
            </a:r>
          </a:p>
        </p:txBody>
      </p:sp>
    </p:spTree>
    <p:extLst>
      <p:ext uri="{BB962C8B-B14F-4D97-AF65-F5344CB8AC3E}">
        <p14:creationId xmlns:p14="http://schemas.microsoft.com/office/powerpoint/2010/main" val="240530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0936F47-DC43-4F44-84BF-B30E5CCC83EC}"/>
              </a:ext>
            </a:extLst>
          </p:cNvPr>
          <p:cNvSpPr txBox="1"/>
          <p:nvPr/>
        </p:nvSpPr>
        <p:spPr>
          <a:xfrm>
            <a:off x="601670" y="31511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 Planning for First Month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406B363C-E8BA-41B6-B3CD-75A163869BCC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64C5AC-98EE-4AD8-A860-CAC621669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198686"/>
              </p:ext>
            </p:extLst>
          </p:nvPr>
        </p:nvGraphicFramePr>
        <p:xfrm>
          <a:off x="146644" y="809319"/>
          <a:ext cx="8850712" cy="4008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8312">
                  <a:extLst>
                    <a:ext uri="{9D8B030D-6E8A-4147-A177-3AD203B41FA5}">
                      <a16:colId xmlns:a16="http://schemas.microsoft.com/office/drawing/2014/main" val="148561268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1184278929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591074309"/>
                    </a:ext>
                  </a:extLst>
                </a:gridCol>
                <a:gridCol w="1612429">
                  <a:extLst>
                    <a:ext uri="{9D8B030D-6E8A-4147-A177-3AD203B41FA5}">
                      <a16:colId xmlns:a16="http://schemas.microsoft.com/office/drawing/2014/main" val="1880167692"/>
                    </a:ext>
                  </a:extLst>
                </a:gridCol>
                <a:gridCol w="1496531">
                  <a:extLst>
                    <a:ext uri="{9D8B030D-6E8A-4147-A177-3AD203B41FA5}">
                      <a16:colId xmlns:a16="http://schemas.microsoft.com/office/drawing/2014/main" val="1013474531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108794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Activity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64A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(Start on 06.08.2020)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Thursday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(Presentation day)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Friday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Monday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Tuesday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Wednesday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(Meeting day)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20456"/>
                  </a:ext>
                </a:extLst>
              </a:tr>
              <a:tr h="62697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Installation MongoDB (Shell and Compass) and connect localhost between Shell and Compass.(Locally)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sz="10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Performing CRUD (Create, Read, Update, Delete) on Mongo Shell and MongoDB Compass.  </a:t>
                      </a: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MongoDB Atlas account and connect it to Mongo Shell or MongoDB Compass, and Driver (Node.js).(Cloud)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Installation Visual Studio Code and connect driver to MongoDB Atlas.(Cloud)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Connecting sample Backend   to MongoDB Cluster and storing Products in the Database.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40008"/>
                  </a:ext>
                </a:extLst>
              </a:tr>
              <a:tr h="324139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Connecting driver to Mongo Shell.(Locally)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Starting to build sample backend connect with or without MongoDB Atlas.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Build creating, editing and deleting Products on server.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Transmitting and fetching data to/from the Database.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Login and Signup. (Email and password)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97073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dirty="0">
                        <a:solidFill>
                          <a:schemeClr val="dk1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Learning template Bootstrap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Install wampserver and  Laravel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Run Laravel server with MySQL(Database)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u="none" strike="noStrike" kern="1200" baseline="0" dirty="0">
                        <a:solidFill>
                          <a:schemeClr val="dk1"/>
                        </a:solidFill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Choose free template Bootstrap for Front-End &amp; 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Installation Laravel Module for Backend and Front-End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37296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4</a:t>
                      </a:r>
                    </a:p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Starting to build backend for project.</a:t>
                      </a: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Login and Signup. </a:t>
                      </a:r>
                      <a:endParaRPr lang="en-US" sz="11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User management: 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Create new user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Reset user password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Delete and edit user</a:t>
                      </a: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Manage Info: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Logo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Name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Contact info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Map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Social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Manage new category: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• Create new category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• Edit and delete exiting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categories.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</a:t>
                      </a: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Manage news: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Post news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Edit news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Delete news</a:t>
                      </a: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888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5108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173E09-7DB6-4226-BA1B-D548A1ECD950}"/>
              </a:ext>
            </a:extLst>
          </p:cNvPr>
          <p:cNvSpPr txBox="1"/>
          <p:nvPr/>
        </p:nvSpPr>
        <p:spPr>
          <a:xfrm>
            <a:off x="601670" y="219392"/>
            <a:ext cx="7482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Wampserver for running phpMyAdmin 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CE7EA54E-1550-4A67-B873-6D2FA96BB8AA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0B1082-66DB-4CE1-BFE6-5E38ACF74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730766"/>
            <a:ext cx="3586533" cy="3962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4C624C-0889-4F8D-B093-6C1478FEC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98" y="730765"/>
            <a:ext cx="4584338" cy="396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5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173E09-7DB6-4226-BA1B-D548A1ECD950}"/>
              </a:ext>
            </a:extLst>
          </p:cNvPr>
          <p:cNvSpPr txBox="1"/>
          <p:nvPr/>
        </p:nvSpPr>
        <p:spPr>
          <a:xfrm>
            <a:off x="754375" y="72318"/>
            <a:ext cx="58027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Installation Wampserver for running phpMyAdmin 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CE7EA54E-1550-4A67-B873-6D2FA96BB8AA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04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EF5092-424E-4B74-9DF6-E6490FB27A8F}"/>
              </a:ext>
            </a:extLst>
          </p:cNvPr>
          <p:cNvGrpSpPr/>
          <p:nvPr/>
        </p:nvGrpSpPr>
        <p:grpSpPr>
          <a:xfrm>
            <a:off x="907080" y="487296"/>
            <a:ext cx="7177135" cy="4425044"/>
            <a:chOff x="907080" y="487296"/>
            <a:chExt cx="7177135" cy="44250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865453-050D-4812-B29A-E64E8CE3F9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3" b="4888"/>
            <a:stretch/>
          </p:blipFill>
          <p:spPr>
            <a:xfrm>
              <a:off x="907080" y="487296"/>
              <a:ext cx="7177135" cy="442504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A92DDF-BE42-4C49-B485-0DF8FAB366D8}"/>
                </a:ext>
              </a:extLst>
            </p:cNvPr>
            <p:cNvSpPr txBox="1"/>
            <p:nvPr/>
          </p:nvSpPr>
          <p:spPr>
            <a:xfrm>
              <a:off x="1212490" y="2877160"/>
              <a:ext cx="1985165" cy="12003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3A1F10-E796-44A7-97D9-72072B0DF57B}"/>
                </a:ext>
              </a:extLst>
            </p:cNvPr>
            <p:cNvSpPr txBox="1"/>
            <p:nvPr/>
          </p:nvSpPr>
          <p:spPr>
            <a:xfrm>
              <a:off x="4113885" y="3177737"/>
              <a:ext cx="2776543" cy="3077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Download all Packages and install it.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B197412-5E56-480B-9A36-EFF81EDEC621}"/>
                </a:ext>
              </a:extLst>
            </p:cNvPr>
            <p:cNvCxnSpPr/>
            <p:nvPr/>
          </p:nvCxnSpPr>
          <p:spPr>
            <a:xfrm>
              <a:off x="3197655" y="3335275"/>
              <a:ext cx="916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134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173E09-7DB6-4226-BA1B-D548A1ECD950}"/>
              </a:ext>
            </a:extLst>
          </p:cNvPr>
          <p:cNvSpPr txBox="1"/>
          <p:nvPr/>
        </p:nvSpPr>
        <p:spPr>
          <a:xfrm>
            <a:off x="448965" y="92224"/>
            <a:ext cx="7482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Installation Wampserver for running phpMyAdmin 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CE7EA54E-1550-4A67-B873-6D2FA96BB8AA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05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F4DBBC-EB17-49EC-B7BE-1E4986BF2CF7}"/>
              </a:ext>
            </a:extLst>
          </p:cNvPr>
          <p:cNvGrpSpPr/>
          <p:nvPr/>
        </p:nvGrpSpPr>
        <p:grpSpPr>
          <a:xfrm>
            <a:off x="4014687" y="553889"/>
            <a:ext cx="4782943" cy="2126840"/>
            <a:chOff x="4014687" y="553889"/>
            <a:chExt cx="4782943" cy="21268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9D170D-5B89-490F-A6DF-7212B03D7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87" y="553889"/>
              <a:ext cx="4782943" cy="160340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F47DE8-B5E3-4882-9DF0-3A62A0B42601}"/>
                </a:ext>
              </a:extLst>
            </p:cNvPr>
            <p:cNvSpPr txBox="1"/>
            <p:nvPr/>
          </p:nvSpPr>
          <p:spPr>
            <a:xfrm>
              <a:off x="6828449" y="2265231"/>
              <a:ext cx="1910847" cy="41549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Must change $suppress_localhost true : false to false : true. 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076B683-EC5D-49E3-925F-D42563E598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1510" y="1370923"/>
              <a:ext cx="395691" cy="8943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8E0A117-C74E-4C8A-9E20-A309ED4D6F0D}"/>
              </a:ext>
            </a:extLst>
          </p:cNvPr>
          <p:cNvGrpSpPr/>
          <p:nvPr/>
        </p:nvGrpSpPr>
        <p:grpSpPr>
          <a:xfrm>
            <a:off x="433487" y="553889"/>
            <a:ext cx="3512215" cy="4081153"/>
            <a:chOff x="433487" y="553889"/>
            <a:chExt cx="3512215" cy="40811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65FACE-97CC-4AED-B600-AA2594AA0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487" y="553889"/>
              <a:ext cx="3512215" cy="408115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6D6E56-BF78-4257-8AE7-CA71AC6CEE68}"/>
                </a:ext>
              </a:extLst>
            </p:cNvPr>
            <p:cNvSpPr txBox="1"/>
            <p:nvPr/>
          </p:nvSpPr>
          <p:spPr>
            <a:xfrm>
              <a:off x="816800" y="1350110"/>
              <a:ext cx="2776543" cy="523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Sample download Package Microsoft Visual C++ 2008 .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ED41D0-4401-445B-87AD-7790DFC4C787}"/>
              </a:ext>
            </a:extLst>
          </p:cNvPr>
          <p:cNvGrpSpPr/>
          <p:nvPr/>
        </p:nvGrpSpPr>
        <p:grpSpPr>
          <a:xfrm>
            <a:off x="4012857" y="2188058"/>
            <a:ext cx="4633800" cy="2863218"/>
            <a:chOff x="4012857" y="2188058"/>
            <a:chExt cx="4633800" cy="286321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716819D-F7C9-42C1-90E9-4E1E29B8A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2857" y="2188058"/>
              <a:ext cx="2137870" cy="286321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DFF71FC-66B3-44BD-8BEB-8750CB79C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7052" y="3619667"/>
              <a:ext cx="1590677" cy="127890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4CA2021-69E1-48A4-A7F9-BE54C90FA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4054" y="3619667"/>
              <a:ext cx="852603" cy="105621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6D6DAA0-4D86-40C8-B05F-2A7EB8597CC6}"/>
                </a:ext>
              </a:extLst>
            </p:cNvPr>
            <p:cNvSpPr txBox="1"/>
            <p:nvPr/>
          </p:nvSpPr>
          <p:spPr>
            <a:xfrm>
              <a:off x="6692755" y="2937491"/>
              <a:ext cx="1334427" cy="2539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Choose version PHP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B957CD5-F22E-4385-AAF1-DC6D6BA8947E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 flipV="1">
              <a:off x="5829859" y="3064449"/>
              <a:ext cx="862896" cy="5782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753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4C64AF-9FB4-4090-8085-E70174F9254B}"/>
              </a:ext>
            </a:extLst>
          </p:cNvPr>
          <p:cNvSpPr txBox="1"/>
          <p:nvPr/>
        </p:nvSpPr>
        <p:spPr>
          <a:xfrm>
            <a:off x="601670" y="40302"/>
            <a:ext cx="6561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Bootstrap Template</a:t>
            </a:r>
          </a:p>
        </p:txBody>
      </p:sp>
      <p:sp>
        <p:nvSpPr>
          <p:cNvPr id="45" name="Slide Number Placeholder 8">
            <a:extLst>
              <a:ext uri="{FF2B5EF4-FFF2-40B4-BE49-F238E27FC236}">
                <a16:creationId xmlns:a16="http://schemas.microsoft.com/office/drawing/2014/main" id="{5DD3FEC1-A418-43AA-B7B5-896666D446DD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76157-A680-463B-B894-9DC8A6FE12B4}"/>
              </a:ext>
            </a:extLst>
          </p:cNvPr>
          <p:cNvSpPr txBox="1"/>
          <p:nvPr/>
        </p:nvSpPr>
        <p:spPr>
          <a:xfrm>
            <a:off x="1014931" y="497767"/>
            <a:ext cx="2137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For Front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-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BE5136-C528-47C2-BE29-A65AF786575D}"/>
              </a:ext>
            </a:extLst>
          </p:cNvPr>
          <p:cNvSpPr txBox="1"/>
          <p:nvPr/>
        </p:nvSpPr>
        <p:spPr>
          <a:xfrm>
            <a:off x="3292717" y="4651022"/>
            <a:ext cx="3049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https://bootstrapmade.com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244332-0210-4241-80A3-02EB49729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0" y="805692"/>
            <a:ext cx="7177136" cy="386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8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7C0FD63D-8EB2-4089-ADF1-8F0AAEAEF754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F7ADA3-647B-41C2-BE1F-A21D6268E669}"/>
              </a:ext>
            </a:extLst>
          </p:cNvPr>
          <p:cNvSpPr txBox="1"/>
          <p:nvPr/>
        </p:nvSpPr>
        <p:spPr>
          <a:xfrm>
            <a:off x="601670" y="36786"/>
            <a:ext cx="6561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Bootstrap Template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C4BF53-6BC6-4BB6-A350-2BF050FA5552}"/>
              </a:ext>
            </a:extLst>
          </p:cNvPr>
          <p:cNvSpPr txBox="1"/>
          <p:nvPr/>
        </p:nvSpPr>
        <p:spPr>
          <a:xfrm>
            <a:off x="1089603" y="461943"/>
            <a:ext cx="2137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For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Backe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08BF8-34A7-4409-BE56-A3C269A5F9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0" y="831275"/>
            <a:ext cx="7206542" cy="4034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68C58C-0021-4DA6-89C5-89367D476C26}"/>
              </a:ext>
            </a:extLst>
          </p:cNvPr>
          <p:cNvSpPr txBox="1"/>
          <p:nvPr/>
        </p:nvSpPr>
        <p:spPr>
          <a:xfrm>
            <a:off x="1030378" y="4809515"/>
            <a:ext cx="2125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https://adminlte.io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011C6-7317-4DBB-A6F4-BD1D9DCEC426}"/>
              </a:ext>
            </a:extLst>
          </p:cNvPr>
          <p:cNvSpPr txBox="1"/>
          <p:nvPr/>
        </p:nvSpPr>
        <p:spPr>
          <a:xfrm>
            <a:off x="3425495" y="47977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https://modularcode.io/modular-admin-html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466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2D6B3-B152-4A2F-8A75-88DE2BD0DAF0}"/>
              </a:ext>
            </a:extLst>
          </p:cNvPr>
          <p:cNvSpPr txBox="1"/>
          <p:nvPr/>
        </p:nvSpPr>
        <p:spPr>
          <a:xfrm>
            <a:off x="525318" y="94251"/>
            <a:ext cx="4810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400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Laravel for Project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19" name="Slide Number Placeholder 8">
            <a:extLst>
              <a:ext uri="{FF2B5EF4-FFF2-40B4-BE49-F238E27FC236}">
                <a16:creationId xmlns:a16="http://schemas.microsoft.com/office/drawing/2014/main" id="{D95703F8-280C-4A41-8F75-8CD2DF2E5CF0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D5FAB-EFD5-4711-9BBD-5CBB2C987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0" y="593464"/>
            <a:ext cx="3515218" cy="828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363AFF-FF42-4202-8FBC-A9D4CF4A3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0" y="1507600"/>
            <a:ext cx="3515218" cy="30795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D6ED93-6A8B-4134-8A4E-861BC8A9EA01}"/>
              </a:ext>
            </a:extLst>
          </p:cNvPr>
          <p:cNvSpPr txBox="1"/>
          <p:nvPr/>
        </p:nvSpPr>
        <p:spPr>
          <a:xfrm>
            <a:off x="667243" y="4686404"/>
            <a:ext cx="3235369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Move Folder bizwebsite to C:\wamp64\www\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1E477C-E8DE-457A-9A2E-E387E358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336" y="593465"/>
            <a:ext cx="4424577" cy="399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57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2376</TotalTime>
  <Words>597</Words>
  <Application>Microsoft Office PowerPoint</Application>
  <PresentationFormat>On-screen Show (16:9)</PresentationFormat>
  <Paragraphs>139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Adobe Devanagari</vt:lpstr>
      <vt:lpstr>Arial</vt:lpstr>
      <vt:lpstr>Arial Rounded MT Bold</vt:lpstr>
      <vt:lpstr>Bookman Old Style</vt:lpstr>
      <vt:lpstr>Calibri</vt:lpstr>
      <vt:lpstr>Cooper Black</vt:lpstr>
      <vt:lpstr>Exo 2</vt:lpstr>
      <vt:lpstr>Times New Roman</vt:lpstr>
      <vt:lpstr>Wingdings</vt:lpstr>
      <vt:lpstr>Office Theme</vt:lpstr>
      <vt:lpstr>Researching Project IoT Platform using Laravel and Mobile App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Vannak Sovannroth</cp:lastModifiedBy>
  <cp:revision>234</cp:revision>
  <dcterms:created xsi:type="dcterms:W3CDTF">2013-08-21T19:17:07Z</dcterms:created>
  <dcterms:modified xsi:type="dcterms:W3CDTF">2020-09-03T08:49:33Z</dcterms:modified>
</cp:coreProperties>
</file>